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118872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 ImageMagick python-ppt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output1.jpg</a:t>
            </a:r>
          </a:p>
        </p:txBody>
      </p:sp>
      <p:pic>
        <p:nvPicPr>
          <p:cNvPr id="4" name="Picture 3" descr="output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735904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 ImageMagick python-ppt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output2.jpg</a:t>
            </a:r>
          </a:p>
        </p:txBody>
      </p:sp>
      <p:pic>
        <p:nvPicPr>
          <p:cNvPr id="4" name="Picture 3" descr="output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742946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 ImageMagick python-ppt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output3.jpg</a:t>
            </a:r>
          </a:p>
        </p:txBody>
      </p:sp>
      <p:pic>
        <p:nvPicPr>
          <p:cNvPr id="4" name="Picture 3" descr="output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6164003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 ImageMagick python-ppt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output4.jpg</a:t>
            </a:r>
          </a:p>
        </p:txBody>
      </p:sp>
      <p:pic>
        <p:nvPicPr>
          <p:cNvPr id="4" name="Picture 3" descr="output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2743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 ImageMagick python-ppt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output5.jpg</a:t>
            </a:r>
          </a:p>
        </p:txBody>
      </p:sp>
      <p:pic>
        <p:nvPicPr>
          <p:cNvPr id="4" name="Picture 3" descr="output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6163137" cy="4114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